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egoe Pro" panose="020B0502040504020203" pitchFamily="34" charset="0"/>
      <p:regular r:id="rId13"/>
      <p:bold r:id="rId14"/>
    </p:embeddedFont>
    <p:embeddedFont>
      <p:font typeface="Sora Light" panose="020B0604020202020204" charset="0"/>
      <p:regular r:id="rId15"/>
    </p:embeddedFont>
    <p:embeddedFont>
      <p:font typeface="Sora Semi Bold" panose="020B0604020202020204" charset="0"/>
      <p:regular r:id="rId16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325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89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6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FISCALIA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Sistema Inteligente de Processamento de Notas Fiscais</a:t>
            </a:r>
            <a:endParaRPr lang="en-US" sz="200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52CFE76-8709-B649-305E-82505E58287F}"/>
              </a:ext>
            </a:extLst>
          </p:cNvPr>
          <p:cNvSpPr/>
          <p:nvPr/>
        </p:nvSpPr>
        <p:spPr>
          <a:xfrm>
            <a:off x="758309" y="67171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Agents of Manufacturing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007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05490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MVP Atual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44709" y="369903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Processamento XML NFe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44709" y="412146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Validação e auditoria básica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44709" y="454390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Relatórios e consultas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244709" y="496633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Interface Streamlit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330339" y="305490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Evolução Futura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30339" y="369903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Suporte PDF e imagens (OCR)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330339" y="446817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Integração direta com ERPs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0330339" y="489061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Lançamentos contábeis automáticos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10330339" y="565975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Análises preditivas avançadas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8196"/>
            <a:ext cx="65285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Visão Geral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041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241715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3"/>
          <p:cNvSpPr/>
          <p:nvPr/>
        </p:nvSpPr>
        <p:spPr>
          <a:xfrm>
            <a:off x="758309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89703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Maio a outubro/2025: delineamento geral e recolha de informação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722" y="29041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3241715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9" name="Text 7"/>
          <p:cNvSpPr/>
          <p:nvPr/>
        </p:nvSpPr>
        <p:spPr>
          <a:xfrm>
            <a:off x="5201722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Especificação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1722" y="389703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06-10-2025: planejamento final incluindo especificação detalhada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29041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3241715"/>
            <a:ext cx="4226957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1"/>
          <p:cNvSpPr/>
          <p:nvPr/>
        </p:nvSpPr>
        <p:spPr>
          <a:xfrm>
            <a:off x="9645134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Desenvolvimento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5134" y="3897035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13-10-2025: início com assistência Claude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306973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5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MVP Pronto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5962293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27-10-2025: versão MVP concluída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3428" y="5306973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1" name="Text 19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Entrega Final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3428" y="5962293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30-10-2025: relatório, apresentação e vídeo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86865"/>
            <a:ext cx="71117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Arquitetura Tecnológica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41069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Framework &amp; Ferramentas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91275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CrewAI 0.140.0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Agentes inteligentes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8189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Streamlit 1.46.1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Interface gráfica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45103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Python 3.13.5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Linguagem base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22018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Docker &amp; Railway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Deploy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284106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LLMs Suportadas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43939" y="348519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OpenAI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gpt-4o-mini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939" y="390763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Groq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llama-3.3-70b-versatile (gratuita)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479595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Configuração simples por variáveis de ambiente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9046"/>
            <a:ext cx="62959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Objetivos do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85023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4" name="Shape 2"/>
          <p:cNvSpPr/>
          <p:nvPr/>
        </p:nvSpPr>
        <p:spPr>
          <a:xfrm>
            <a:off x="982504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2487930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Automatização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661886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Processamento automático de documentos fiscais brasileiros (XML, PDF, imagens)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085023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9" name="Shape 6"/>
          <p:cNvSpPr/>
          <p:nvPr/>
        </p:nvSpPr>
        <p:spPr>
          <a:xfrm>
            <a:off x="7647623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6335" y="2487930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Redução de Erros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7623" y="3661886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Minimizar erros manuais na escrituração contábil e fiscal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4796076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4" name="Shape 10"/>
          <p:cNvSpPr/>
          <p:nvPr/>
        </p:nvSpPr>
        <p:spPr>
          <a:xfrm>
            <a:off x="982504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04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Otimização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2504" y="6372939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Acelerar fechamento contábil e fiscal com validação inteligente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3428" y="4796076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9" name="Shape 14"/>
          <p:cNvSpPr/>
          <p:nvPr/>
        </p:nvSpPr>
        <p:spPr>
          <a:xfrm>
            <a:off x="7647623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623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Integração ERP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47623" y="637293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Compatibilidade com sistemas Domínio, Alterdata, Protheus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563" y="680442"/>
            <a:ext cx="7236262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Funcionalidades Principais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63" y="1632228"/>
            <a:ext cx="993577" cy="1479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7855" y="1830943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Extração de Dados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887855" y="2276951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Upload de arquivos XML NFe individuais ou em lote (ZIP). Preparado para PDF e imagens futuras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3" y="3111460"/>
            <a:ext cx="993577" cy="14792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7855" y="3310176"/>
            <a:ext cx="28758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Validação e Auditoria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887855" y="3756184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Verificação de consistência fiscal: CFOP, CST, NCM, impostos. Detecção de duplicados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63" y="4590693"/>
            <a:ext cx="993577" cy="14792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7855" y="478940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Classificação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887855" y="5235416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Categorização automática: compra, venda, serviços. Customização por ramo de atividade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63" y="6069925"/>
            <a:ext cx="993577" cy="14792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87855" y="6268641"/>
            <a:ext cx="288690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Relatórios Gerenciais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887855" y="6714649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Estatísticas personalizadas e consultas livres sobre processamento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22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Banco de Dados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1644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bd_fiscalia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660571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SQLite 3.50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com persistência garantida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223855"/>
            <a:ext cx="38706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Tabela: registo_resultados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79666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numero_sequencial, time_stamp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1909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path_nome_arquivo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64153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resultado (Sucesso/Insucesso)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06396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causa (duplicado, não suportado)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627251"/>
            <a:ext cx="33674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Tabela: docs_para_ERP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8309" y="6200061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Dados completos da NFe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62249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erp_processado (Yes/No)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7044928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Conforme legislação brasileira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8951357" y="2043589"/>
            <a:ext cx="4928235" cy="1613892"/>
          </a:xfrm>
          <a:prstGeom prst="roundRect">
            <a:avLst>
              <a:gd name="adj" fmla="val 5638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932" y="2368510"/>
            <a:ext cx="270748" cy="21657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655254" y="2314218"/>
            <a:ext cx="400776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PostgreSQL</a:t>
            </a:r>
            <a:r>
              <a:rPr lang="en-US" sz="1700" dirty="0">
                <a:solidFill>
                  <a:srgbClr val="000000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disponível para ambientes de produção com persistência total no Railway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650" y="493990"/>
            <a:ext cx="5924550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Fluxo de Processamento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443990"/>
            <a:ext cx="22860" cy="6291977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4" name="Shape 2"/>
          <p:cNvSpPr/>
          <p:nvPr/>
        </p:nvSpPr>
        <p:spPr>
          <a:xfrm>
            <a:off x="6597134" y="1634609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3"/>
          <p:cNvSpPr/>
          <p:nvPr/>
        </p:nvSpPr>
        <p:spPr>
          <a:xfrm>
            <a:off x="7113151" y="1443990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6" name="Text 4"/>
          <p:cNvSpPr/>
          <p:nvPr/>
        </p:nvSpPr>
        <p:spPr>
          <a:xfrm>
            <a:off x="7173397" y="1468815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1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53602" y="1505664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Upload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28650" y="1908810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Usuário carrega arquivos XML NFe (individual ou ZIP)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494389" y="2712244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Shape 8"/>
          <p:cNvSpPr/>
          <p:nvPr/>
        </p:nvSpPr>
        <p:spPr>
          <a:xfrm>
            <a:off x="7113151" y="2521625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1" name="Text 9"/>
          <p:cNvSpPr/>
          <p:nvPr/>
        </p:nvSpPr>
        <p:spPr>
          <a:xfrm>
            <a:off x="7173397" y="2546449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2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213288" y="2583299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Validação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213288" y="2986445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Agente especializado verifica formato e conteúdo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7134" y="3641169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5" name="Shape 13"/>
          <p:cNvSpPr/>
          <p:nvPr/>
        </p:nvSpPr>
        <p:spPr>
          <a:xfrm>
            <a:off x="7113151" y="3450550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6" name="Text 14"/>
          <p:cNvSpPr/>
          <p:nvPr/>
        </p:nvSpPr>
        <p:spPr>
          <a:xfrm>
            <a:off x="7173397" y="3475375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3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053602" y="3512225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Extração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628650" y="3915370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Dados fiscais extraídos: emitente, destinatário, itens, impostos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7494389" y="4570095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0" name="Shape 18"/>
          <p:cNvSpPr/>
          <p:nvPr/>
        </p:nvSpPr>
        <p:spPr>
          <a:xfrm>
            <a:off x="7113151" y="4379476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21" name="Text 19"/>
          <p:cNvSpPr/>
          <p:nvPr/>
        </p:nvSpPr>
        <p:spPr>
          <a:xfrm>
            <a:off x="7173397" y="4404300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4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213288" y="4441150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Registro BD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8213288" y="4844296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Armazenamento em docs_para_ERP se válido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7134" y="5499021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5" name="Shape 23"/>
          <p:cNvSpPr/>
          <p:nvPr/>
        </p:nvSpPr>
        <p:spPr>
          <a:xfrm>
            <a:off x="7113151" y="5308402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26" name="Text 24"/>
          <p:cNvSpPr/>
          <p:nvPr/>
        </p:nvSpPr>
        <p:spPr>
          <a:xfrm>
            <a:off x="7173397" y="5333226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5</a:t>
            </a: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4053602" y="5370076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Auditoria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628650" y="5773222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Verificação de duplicados e inconsistências</a:t>
            </a:r>
            <a:endParaRPr lang="en-US" dirty="0"/>
          </a:p>
        </p:txBody>
      </p:sp>
      <p:sp>
        <p:nvSpPr>
          <p:cNvPr id="29" name="Shape 27"/>
          <p:cNvSpPr/>
          <p:nvPr/>
        </p:nvSpPr>
        <p:spPr>
          <a:xfrm>
            <a:off x="7494389" y="6427946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0" name="Shape 28"/>
          <p:cNvSpPr/>
          <p:nvPr/>
        </p:nvSpPr>
        <p:spPr>
          <a:xfrm>
            <a:off x="7113151" y="6237327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31" name="Text 29"/>
          <p:cNvSpPr/>
          <p:nvPr/>
        </p:nvSpPr>
        <p:spPr>
          <a:xfrm>
            <a:off x="7173397" y="6262152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6</a:t>
            </a: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8213288" y="6299002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Relatórios</a:t>
            </a: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8213288" y="6702147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Estatísticas e consultas disponíveis ao usuário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870" y="527923"/>
            <a:ext cx="60299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Exemplos de Consultas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671870" y="1831062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4" name="Shape 2"/>
          <p:cNvSpPr/>
          <p:nvPr/>
        </p:nvSpPr>
        <p:spPr>
          <a:xfrm>
            <a:off x="671870" y="1808202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3"/>
          <p:cNvSpPr/>
          <p:nvPr/>
        </p:nvSpPr>
        <p:spPr>
          <a:xfrm>
            <a:off x="3657540" y="1543169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Text 4"/>
          <p:cNvSpPr/>
          <p:nvPr/>
        </p:nvSpPr>
        <p:spPr>
          <a:xfrm>
            <a:off x="3830300" y="1687116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1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86658" y="2311003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Contagem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86658" y="2741890"/>
            <a:ext cx="61177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Quantas notas fiscais? Quantos itens por nota (média/mediana)?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411164" y="1831062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Shape 8"/>
          <p:cNvSpPr/>
          <p:nvPr/>
        </p:nvSpPr>
        <p:spPr>
          <a:xfrm>
            <a:off x="7411164" y="1808202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Shape 9"/>
          <p:cNvSpPr/>
          <p:nvPr/>
        </p:nvSpPr>
        <p:spPr>
          <a:xfrm>
            <a:off x="10396835" y="1543169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2" name="Text 10"/>
          <p:cNvSpPr/>
          <p:nvPr/>
        </p:nvSpPr>
        <p:spPr>
          <a:xfrm>
            <a:off x="10569595" y="1687116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2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625953" y="2311003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Valores Totais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625953" y="2741890"/>
            <a:ext cx="611778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Total valor bruto, descontos, impostos (ICMS, IPI, PIS, COFINS)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71870" y="4050625"/>
            <a:ext cx="6547366" cy="1432679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Shape 14"/>
          <p:cNvSpPr/>
          <p:nvPr/>
        </p:nvSpPr>
        <p:spPr>
          <a:xfrm>
            <a:off x="671870" y="4027765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Shape 15"/>
          <p:cNvSpPr/>
          <p:nvPr/>
        </p:nvSpPr>
        <p:spPr>
          <a:xfrm>
            <a:off x="3657540" y="3762732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8" name="Text 16"/>
          <p:cNvSpPr/>
          <p:nvPr/>
        </p:nvSpPr>
        <p:spPr>
          <a:xfrm>
            <a:off x="3830300" y="3906679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3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886658" y="4530566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Por Destinatário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886658" y="4961453"/>
            <a:ext cx="611778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Top 10 clientes por valor faturado e número de notas</a:t>
            </a: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7411164" y="4050625"/>
            <a:ext cx="6547366" cy="1432679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Shape 20"/>
          <p:cNvSpPr/>
          <p:nvPr/>
        </p:nvSpPr>
        <p:spPr>
          <a:xfrm>
            <a:off x="7411164" y="4027765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3" name="Shape 21"/>
          <p:cNvSpPr/>
          <p:nvPr/>
        </p:nvSpPr>
        <p:spPr>
          <a:xfrm>
            <a:off x="10396835" y="3762732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4" name="Text 22"/>
          <p:cNvSpPr/>
          <p:nvPr/>
        </p:nvSpPr>
        <p:spPr>
          <a:xfrm>
            <a:off x="10569595" y="3906679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4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7625953" y="4530566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Geografia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7625953" y="4961453"/>
            <a:ext cx="611778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Totais por UF e município, distribuição por CFOP</a:t>
            </a: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671870" y="5963126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8" name="Shape 26"/>
          <p:cNvSpPr/>
          <p:nvPr/>
        </p:nvSpPr>
        <p:spPr>
          <a:xfrm>
            <a:off x="671870" y="5940266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9" name="Shape 27"/>
          <p:cNvSpPr/>
          <p:nvPr/>
        </p:nvSpPr>
        <p:spPr>
          <a:xfrm>
            <a:off x="3657540" y="5675233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0" name="Text 28"/>
          <p:cNvSpPr/>
          <p:nvPr/>
        </p:nvSpPr>
        <p:spPr>
          <a:xfrm>
            <a:off x="3830300" y="5819180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5</a:t>
            </a: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886658" y="6443067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Itens</a:t>
            </a: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886658" y="6873954"/>
            <a:ext cx="61177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Top produtos por quantidade e valor, verificação de consistência</a:t>
            </a:r>
            <a:endParaRPr lang="en-US" dirty="0"/>
          </a:p>
        </p:txBody>
      </p:sp>
      <p:sp>
        <p:nvSpPr>
          <p:cNvPr id="33" name="Shape 31"/>
          <p:cNvSpPr/>
          <p:nvPr/>
        </p:nvSpPr>
        <p:spPr>
          <a:xfrm>
            <a:off x="7411164" y="5963126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4" name="Shape 32"/>
          <p:cNvSpPr/>
          <p:nvPr/>
        </p:nvSpPr>
        <p:spPr>
          <a:xfrm>
            <a:off x="7411164" y="5940266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5" name="Shape 33"/>
          <p:cNvSpPr/>
          <p:nvPr/>
        </p:nvSpPr>
        <p:spPr>
          <a:xfrm>
            <a:off x="10396835" y="5675233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6" name="Text 34"/>
          <p:cNvSpPr/>
          <p:nvPr/>
        </p:nvSpPr>
        <p:spPr>
          <a:xfrm>
            <a:off x="10569595" y="5819180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6</a:t>
            </a: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7625953" y="6443067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Tributação</a:t>
            </a: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625953" y="6873954"/>
            <a:ext cx="61177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Distribuição CST/CSOSN, alíquotas, validação de chave de acesso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43689"/>
            <a:ext cx="90516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Ambiente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206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Semi Bold" pitchFamily="34" charset="-122"/>
                <a:cs typeface="Sora Semi Bold" pitchFamily="34" charset="-120"/>
              </a:rPr>
              <a:t>VSC &amp; Python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69237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Windows 11, Python 3.13.5, ambiente virtual venv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19819" y="4206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Semi Bold" pitchFamily="34" charset="-122"/>
                <a:cs typeface="Sora Semi Bold" pitchFamily="34" charset="-120"/>
              </a:rPr>
              <a:t>GitHub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9819" y="469237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Repositório: github.com/josefeneto/fiscalia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81329" y="4206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Semi Bold" pitchFamily="34" charset="-122"/>
                <a:cs typeface="Sora Semi Bold" pitchFamily="34" charset="-120"/>
              </a:rPr>
              <a:t>Railway Deploy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81329" y="469237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Acesso público: fiscalia.up.railway.app</a:t>
            </a:r>
            <a:endParaRPr lang="en-US" dirty="0">
              <a:latin typeface="Segoe Pro" panose="020B05020405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525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Segoe Pro</vt:lpstr>
      <vt:lpstr>Sora Semi Bold</vt:lpstr>
      <vt:lpstr>Sora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JOSE NETO</cp:lastModifiedBy>
  <cp:revision>5</cp:revision>
  <dcterms:created xsi:type="dcterms:W3CDTF">2025-10-25T23:39:15Z</dcterms:created>
  <dcterms:modified xsi:type="dcterms:W3CDTF">2025-10-27T18:49:26Z</dcterms:modified>
</cp:coreProperties>
</file>